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78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579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83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802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482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704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240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0257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842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506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427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1B68-B9FF-48EB-A4DC-40C57A9F6F68}" type="datetimeFigureOut">
              <a:rPr lang="en-IE" smtClean="0"/>
              <a:t>01/06/2020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C7B2-BD3E-408D-9920-38DCBCCBA52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989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t="11813" r="20229" b="15994"/>
          <a:stretch/>
        </p:blipFill>
        <p:spPr>
          <a:xfrm>
            <a:off x="0" y="0"/>
            <a:ext cx="12192000" cy="689640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t="16368" r="20231" b="11210"/>
          <a:stretch/>
        </p:blipFill>
        <p:spPr>
          <a:xfrm>
            <a:off x="0" y="0"/>
            <a:ext cx="12192000" cy="690307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2" t="15000" r="20231" b="13489"/>
          <a:stretch/>
        </p:blipFill>
        <p:spPr>
          <a:xfrm>
            <a:off x="0" y="0"/>
            <a:ext cx="12192000" cy="689003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9" t="15913" r="19974" b="11211"/>
          <a:stretch/>
        </p:blipFill>
        <p:spPr>
          <a:xfrm>
            <a:off x="0" y="-1"/>
            <a:ext cx="12192000" cy="690329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t="16140" r="20102" b="11894"/>
          <a:stretch/>
        </p:blipFill>
        <p:spPr>
          <a:xfrm>
            <a:off x="-1" y="-1"/>
            <a:ext cx="12192001" cy="685382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5457" r="19591" b="14172"/>
          <a:stretch/>
        </p:blipFill>
        <p:spPr>
          <a:xfrm>
            <a:off x="0" y="-1"/>
            <a:ext cx="12192000" cy="6816251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Widescreen</PresentationFormat>
  <Paragraphs>0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Keane</dc:creator>
  <cp:lastModifiedBy>Matthew Keane</cp:lastModifiedBy>
  <cp:revision>2</cp:revision>
  <dcterms:created xsi:type="dcterms:W3CDTF">2020-06-01T15:14:23Z</dcterms:created>
  <dcterms:modified xsi:type="dcterms:W3CDTF">2020-06-01T18:09:28Z</dcterms:modified>
</cp:coreProperties>
</file>