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0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0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45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36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139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03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16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78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8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088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A0BB3-890E-4231-A9FE-6612D8BCD57D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031F-58CC-41E4-B05C-EA69531869B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3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16140" r="17670" b="5746"/>
          <a:stretch/>
        </p:blipFill>
        <p:spPr>
          <a:xfrm>
            <a:off x="0" y="1"/>
            <a:ext cx="12192000" cy="68415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504608" y="386366"/>
            <a:ext cx="1609860" cy="66970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06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t="11813" r="18182" b="8478"/>
          <a:stretch/>
        </p:blipFill>
        <p:spPr>
          <a:xfrm>
            <a:off x="-1" y="0"/>
            <a:ext cx="12192001" cy="685991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026" y="2686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5912" r="18310" b="6885"/>
          <a:stretch/>
        </p:blipFill>
        <p:spPr>
          <a:xfrm>
            <a:off x="0" y="0"/>
            <a:ext cx="12192000" cy="686055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16822" r="17670" b="5290"/>
          <a:stretch/>
        </p:blipFill>
        <p:spPr>
          <a:xfrm>
            <a:off x="1" y="0"/>
            <a:ext cx="12192000" cy="689149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8645" r="18182" b="5062"/>
          <a:stretch/>
        </p:blipFill>
        <p:spPr>
          <a:xfrm>
            <a:off x="0" y="0"/>
            <a:ext cx="12192000" cy="687080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16139" r="17670" b="5745"/>
          <a:stretch/>
        </p:blipFill>
        <p:spPr>
          <a:xfrm>
            <a:off x="-1" y="0"/>
            <a:ext cx="12192001" cy="688401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16141" r="17799" b="6200"/>
          <a:stretch/>
        </p:blipFill>
        <p:spPr>
          <a:xfrm>
            <a:off x="309093" y="0"/>
            <a:ext cx="11603865" cy="677488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0</Words>
  <Application>Microsoft Office PowerPoint</Application>
  <PresentationFormat>Widescreen</PresentationFormat>
  <Paragraphs>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Keane</dc:creator>
  <cp:lastModifiedBy>Matthew Keane</cp:lastModifiedBy>
  <cp:revision>3</cp:revision>
  <dcterms:created xsi:type="dcterms:W3CDTF">2020-05-24T11:55:10Z</dcterms:created>
  <dcterms:modified xsi:type="dcterms:W3CDTF">2020-05-24T18:40:11Z</dcterms:modified>
</cp:coreProperties>
</file>